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5" d="100"/>
          <a:sy n="95" d="100"/>
        </p:scale>
        <p:origin x="1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20867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57567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268464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87093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93751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13099-AB4C-469D-8DBB-DA1952FE7CD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39009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13099-AB4C-469D-8DBB-DA1952FE7CD6}"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372774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013099-AB4C-469D-8DBB-DA1952FE7CD6}"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335845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13099-AB4C-469D-8DBB-DA1952FE7CD6}"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7040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3099-AB4C-469D-8DBB-DA1952FE7CD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20016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3099-AB4C-469D-8DBB-DA1952FE7CD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67673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3A013099-AB4C-469D-8DBB-DA1952FE7CD6}" type="datetimeFigureOut">
              <a:rPr lang="en-US" smtClean="0"/>
              <a:t>10/26/2017</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E883844-FC8D-494B-A734-04E0D66ED3FE}" type="slidenum">
              <a:rPr lang="en-US" smtClean="0"/>
              <a:t>‹#›</a:t>
            </a:fld>
            <a:endParaRPr lang="en-US"/>
          </a:p>
        </p:txBody>
      </p:sp>
    </p:spTree>
    <p:extLst>
      <p:ext uri="{BB962C8B-B14F-4D97-AF65-F5344CB8AC3E}">
        <p14:creationId xmlns:p14="http://schemas.microsoft.com/office/powerpoint/2010/main" val="2613612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6340510" y="2843685"/>
            <a:ext cx="3315956" cy="31752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672648" y="259491"/>
            <a:ext cx="2086340" cy="646331"/>
          </a:xfrm>
          <a:prstGeom prst="rect">
            <a:avLst/>
          </a:prstGeom>
          <a:noFill/>
        </p:spPr>
        <p:txBody>
          <a:bodyPr wrap="none" rtlCol="0">
            <a:spAutoFit/>
          </a:bodyPr>
          <a:lstStyle/>
          <a:p>
            <a:r>
              <a:rPr lang="en-US" dirty="0" smtClean="0"/>
              <a:t>10/30/17  (Monday)</a:t>
            </a:r>
          </a:p>
          <a:p>
            <a:r>
              <a:rPr lang="en-US" dirty="0" smtClean="0"/>
              <a:t>11/3/17 (Friday)</a:t>
            </a:r>
            <a:endParaRPr lang="en-US" dirty="0"/>
          </a:p>
        </p:txBody>
      </p:sp>
      <p:sp>
        <p:nvSpPr>
          <p:cNvPr id="5" name="TextBox 4"/>
          <p:cNvSpPr txBox="1"/>
          <p:nvPr/>
        </p:nvSpPr>
        <p:spPr>
          <a:xfrm>
            <a:off x="693337" y="1301578"/>
            <a:ext cx="5275384" cy="3416320"/>
          </a:xfrm>
          <a:prstGeom prst="rect">
            <a:avLst/>
          </a:prstGeom>
          <a:noFill/>
        </p:spPr>
        <p:txBody>
          <a:bodyPr wrap="square" rtlCol="0">
            <a:spAutoFit/>
          </a:bodyPr>
          <a:lstStyle/>
          <a:p>
            <a:r>
              <a:rPr lang="en-US" dirty="0" smtClean="0"/>
              <a:t>Recently in 3</a:t>
            </a:r>
            <a:r>
              <a:rPr lang="en-US" baseline="30000" dirty="0" smtClean="0"/>
              <a:t>rd</a:t>
            </a:r>
            <a:r>
              <a:rPr lang="en-US" dirty="0" smtClean="0"/>
              <a:t> grade ou</a:t>
            </a:r>
            <a:r>
              <a:rPr lang="en-US" dirty="0" smtClean="0"/>
              <a:t>r students have been working with forces.  We have identified balanced and unbalanced forces.  We have also worked with balloons in order to see the effect of charged particles on objects.  More recently we have been working with magnets.  Through our exploration we found that magnets can repel, attract, or have no interaction with other objects.</a:t>
            </a:r>
          </a:p>
          <a:p>
            <a:endParaRPr lang="en-US" dirty="0"/>
          </a:p>
          <a:p>
            <a:r>
              <a:rPr lang="en-US" dirty="0" smtClean="0"/>
              <a:t>I would like for your child to discuss with you when a magnet may repel, attract, or have no interaction.  Then as a family try to answer our challenge question!</a:t>
            </a:r>
            <a:endParaRPr lang="en-US" dirty="0"/>
          </a:p>
        </p:txBody>
      </p:sp>
      <p:sp>
        <p:nvSpPr>
          <p:cNvPr id="6" name="TextBox 5"/>
          <p:cNvSpPr txBox="1"/>
          <p:nvPr/>
        </p:nvSpPr>
        <p:spPr>
          <a:xfrm>
            <a:off x="4989114" y="6750907"/>
            <a:ext cx="2741263" cy="646331"/>
          </a:xfrm>
          <a:prstGeom prst="rect">
            <a:avLst/>
          </a:prstGeom>
          <a:noFill/>
        </p:spPr>
        <p:txBody>
          <a:bodyPr wrap="none" rtlCol="0">
            <a:spAutoFit/>
          </a:bodyPr>
          <a:lstStyle/>
          <a:p>
            <a:r>
              <a:rPr lang="en-US" dirty="0" smtClean="0"/>
              <a:t>Mr. Shanbarger</a:t>
            </a:r>
          </a:p>
          <a:p>
            <a:r>
              <a:rPr lang="en-US" dirty="0" smtClean="0"/>
              <a:t>AShanbarger@CCBOE.COM</a:t>
            </a:r>
            <a:endParaRPr lang="en-US" dirty="0"/>
          </a:p>
        </p:txBody>
      </p:sp>
      <p:sp>
        <p:nvSpPr>
          <p:cNvPr id="2" name="TextBox 1"/>
          <p:cNvSpPr txBox="1"/>
          <p:nvPr/>
        </p:nvSpPr>
        <p:spPr>
          <a:xfrm>
            <a:off x="6340510" y="1301578"/>
            <a:ext cx="3456633" cy="1471767"/>
          </a:xfrm>
          <a:prstGeom prst="rect">
            <a:avLst/>
          </a:prstGeom>
          <a:noFill/>
        </p:spPr>
        <p:txBody>
          <a:bodyPr wrap="square" rtlCol="0">
            <a:spAutoFit/>
          </a:bodyPr>
          <a:lstStyle/>
          <a:p>
            <a:r>
              <a:rPr lang="en-US" b="1" dirty="0" smtClean="0"/>
              <a:t>Challenge Question:</a:t>
            </a:r>
          </a:p>
          <a:p>
            <a:r>
              <a:rPr lang="en-US" dirty="0" smtClean="0"/>
              <a:t>Two magnets are placed on a table.  One magnet is moved closer to the other.  Using pictures and words, describe what will happen</a:t>
            </a:r>
            <a:endParaRPr lang="en-US" dirty="0"/>
          </a:p>
        </p:txBody>
      </p:sp>
      <p:cxnSp>
        <p:nvCxnSpPr>
          <p:cNvPr id="7" name="Straight Connector 6"/>
          <p:cNvCxnSpPr/>
          <p:nvPr/>
        </p:nvCxnSpPr>
        <p:spPr>
          <a:xfrm>
            <a:off x="6089301" y="1301578"/>
            <a:ext cx="30145" cy="408433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80012" y="6320413"/>
            <a:ext cx="2808622" cy="461665"/>
          </a:xfrm>
          <a:prstGeom prst="rect">
            <a:avLst/>
          </a:prstGeom>
          <a:noFill/>
        </p:spPr>
        <p:txBody>
          <a:bodyPr wrap="square" rtlCol="0">
            <a:spAutoFit/>
          </a:bodyPr>
          <a:lstStyle/>
          <a:p>
            <a:r>
              <a:rPr lang="en-US" sz="1200" dirty="0" smtClean="0">
                <a:latin typeface="Bauhaus 93" panose="04030905020B02020C02" pitchFamily="82" charset="0"/>
              </a:rPr>
              <a:t>Online Resources available:</a:t>
            </a:r>
          </a:p>
          <a:p>
            <a:r>
              <a:rPr lang="en-US" sz="1200" dirty="0" smtClean="0">
                <a:latin typeface="Tw Cen MT" panose="020B0602020104020603" pitchFamily="34" charset="0"/>
              </a:rPr>
              <a:t>HTTP://DJSCI.WEEBLY.COM</a:t>
            </a:r>
            <a:endParaRPr lang="en-US" sz="1200" dirty="0">
              <a:latin typeface="Tw Cen MT" panose="020B0602020104020603" pitchFamily="34" charset="0"/>
            </a:endParaRPr>
          </a:p>
        </p:txBody>
      </p:sp>
      <p:sp>
        <p:nvSpPr>
          <p:cNvPr id="10" name="TextBox 9"/>
          <p:cNvSpPr txBox="1"/>
          <p:nvPr/>
        </p:nvSpPr>
        <p:spPr>
          <a:xfrm>
            <a:off x="6029011" y="569634"/>
            <a:ext cx="783771" cy="307777"/>
          </a:xfrm>
          <a:prstGeom prst="rect">
            <a:avLst/>
          </a:prstGeom>
          <a:noFill/>
        </p:spPr>
        <p:txBody>
          <a:bodyPr wrap="square" rtlCol="0">
            <a:spAutoFit/>
          </a:bodyPr>
          <a:lstStyle/>
          <a:p>
            <a:r>
              <a:rPr lang="en-US" sz="1400" dirty="0" smtClean="0">
                <a:latin typeface="Cooper Black" panose="0208090404030B020404" pitchFamily="18" charset="0"/>
              </a:rPr>
              <a:t>DUE:</a:t>
            </a:r>
            <a:endParaRPr lang="en-US" sz="1400" dirty="0">
              <a:latin typeface="Cooper Black" panose="0208090404030B020404" pitchFamily="18" charset="0"/>
            </a:endParaRPr>
          </a:p>
        </p:txBody>
      </p:sp>
    </p:spTree>
    <p:extLst>
      <p:ext uri="{BB962C8B-B14F-4D97-AF65-F5344CB8AC3E}">
        <p14:creationId xmlns:p14="http://schemas.microsoft.com/office/powerpoint/2010/main" val="1649404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DDA0F97352BD42ADD468BA62C43014" ma:contentTypeVersion="6" ma:contentTypeDescription="Create a new document." ma:contentTypeScope="" ma:versionID="515771434416ad73f7be6713da6a43e5">
  <xsd:schema xmlns:xsd="http://www.w3.org/2001/XMLSchema" xmlns:xs="http://www.w3.org/2001/XMLSchema" xmlns:p="http://schemas.microsoft.com/office/2006/metadata/properties" xmlns:ns2="c12cd31b-0a2a-4c0a-923d-01da8612128a" xmlns:ns3="4fddd9ad-7142-4fdb-ab4a-c27ee2380ec5" targetNamespace="http://schemas.microsoft.com/office/2006/metadata/properties" ma:root="true" ma:fieldsID="4d0484495b5b48720efb0e52dff1fa8c" ns2:_="" ns3:_="">
    <xsd:import namespace="c12cd31b-0a2a-4c0a-923d-01da8612128a"/>
    <xsd:import namespace="4fddd9ad-7142-4fdb-ab4a-c27ee2380ec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cd31b-0a2a-4c0a-923d-01da861212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fddd9ad-7142-4fdb-ab4a-c27ee2380ec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E83ABF-B004-4C5F-8572-62E22EEDE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cd31b-0a2a-4c0a-923d-01da8612128a"/>
    <ds:schemaRef ds:uri="4fddd9ad-7142-4fdb-ab4a-c27ee2380e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F33551-AB3B-4CA8-8F83-A05DE6D22D75}">
  <ds:schemaRefs>
    <ds:schemaRef ds:uri="http://schemas.microsoft.com/office/2006/documentManagement/types"/>
    <ds:schemaRef ds:uri="c12cd31b-0a2a-4c0a-923d-01da8612128a"/>
    <ds:schemaRef ds:uri="4fddd9ad-7142-4fdb-ab4a-c27ee2380ec5"/>
    <ds:schemaRef ds:uri="http://www.w3.org/XML/1998/namespace"/>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40E9476E-A61C-4405-B3A5-26884247D1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TotalTime>
  <Words>151</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Bauhaus 93</vt:lpstr>
      <vt:lpstr>Calibri</vt:lpstr>
      <vt:lpstr>Calibri Light</vt:lpstr>
      <vt:lpstr>Cooper Black</vt:lpstr>
      <vt:lpstr>Tw Cen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dc:creator>
  <cp:lastModifiedBy>Shanbarger, Andrew D. (CCPS)</cp:lastModifiedBy>
  <cp:revision>3</cp:revision>
  <dcterms:created xsi:type="dcterms:W3CDTF">2017-04-03T15:50:09Z</dcterms:created>
  <dcterms:modified xsi:type="dcterms:W3CDTF">2017-10-26T14:30:37Z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0x0101007FDDA0F97352BD42ADD468BA62C43014</vt:lpwstr>
  </property>
</Properties>
</file>