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1086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4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5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6656-0156-46C5-80A6-0F8E2579E1A6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C785-CB15-4378-820E-81F275A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79" t="12110" r="1563" b="22916"/>
          <a:stretch/>
        </p:blipFill>
        <p:spPr>
          <a:xfrm>
            <a:off x="914400" y="0"/>
            <a:ext cx="10452100" cy="6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25" t="12710" r="1142" b="22828"/>
          <a:stretch/>
        </p:blipFill>
        <p:spPr>
          <a:xfrm>
            <a:off x="558800" y="0"/>
            <a:ext cx="1113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13" t="11718" r="2188" b="22656"/>
          <a:stretch/>
        </p:blipFill>
        <p:spPr>
          <a:xfrm>
            <a:off x="857250" y="0"/>
            <a:ext cx="10515600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" t="15821" r="57657" b="57226"/>
          <a:stretch/>
        </p:blipFill>
        <p:spPr>
          <a:xfrm>
            <a:off x="0" y="457200"/>
            <a:ext cx="1211331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1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FB933D199C047B902A66026D789EB" ma:contentTypeVersion="31" ma:contentTypeDescription="Create a new document." ma:contentTypeScope="" ma:versionID="c756c1f890169109a7c494e947edaaa4">
  <xsd:schema xmlns:xsd="http://www.w3.org/2001/XMLSchema" xmlns:xs="http://www.w3.org/2001/XMLSchema" xmlns:p="http://schemas.microsoft.com/office/2006/metadata/properties" xmlns:ns1="http://schemas.microsoft.com/sharepoint/v3" xmlns:ns3="3a257d39-da2d-4a3d-a32c-a0a6b610b126" xmlns:ns4="8af9a9df-337f-4b07-a2bb-5e496c7dcb70" targetNamespace="http://schemas.microsoft.com/office/2006/metadata/properties" ma:root="true" ma:fieldsID="2434633b9b4abafe57210ac38233cd34" ns1:_="" ns3:_="" ns4:_="">
    <xsd:import namespace="http://schemas.microsoft.com/sharepoint/v3"/>
    <xsd:import namespace="3a257d39-da2d-4a3d-a32c-a0a6b610b126"/>
    <xsd:import namespace="8af9a9df-337f-4b07-a2bb-5e496c7dcb7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57d39-da2d-4a3d-a32c-a0a6b610b1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9a9df-337f-4b07-a2bb-5e496c7dcb70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ner xmlns="8af9a9df-337f-4b07-a2bb-5e496c7dcb70">
      <UserInfo>
        <DisplayName/>
        <AccountId xsi:nil="true"/>
        <AccountType/>
      </UserInfo>
    </Owner>
    <CultureName xmlns="8af9a9df-337f-4b07-a2bb-5e496c7dcb70" xsi:nil="true"/>
    <Student_Groups xmlns="8af9a9df-337f-4b07-a2bb-5e496c7dcb70">
      <UserInfo>
        <DisplayName/>
        <AccountId xsi:nil="true"/>
        <AccountType/>
      </UserInfo>
    </Student_Groups>
    <NotebookType xmlns="8af9a9df-337f-4b07-a2bb-5e496c7dcb70" xsi:nil="true"/>
    <AppVersion xmlns="8af9a9df-337f-4b07-a2bb-5e496c7dcb70" xsi:nil="true"/>
    <Self_Registration_Enabled xmlns="8af9a9df-337f-4b07-a2bb-5e496c7dcb70" xsi:nil="true"/>
    <Has_Teacher_Only_SectionGroup xmlns="8af9a9df-337f-4b07-a2bb-5e496c7dcb70" xsi:nil="true"/>
    <_ip_UnifiedCompliancePolicyProperties xmlns="http://schemas.microsoft.com/sharepoint/v3" xsi:nil="true"/>
    <FolderType xmlns="8af9a9df-337f-4b07-a2bb-5e496c7dcb70" xsi:nil="true"/>
    <Teachers xmlns="8af9a9df-337f-4b07-a2bb-5e496c7dcb70">
      <UserInfo>
        <DisplayName/>
        <AccountId xsi:nil="true"/>
        <AccountType/>
      </UserInfo>
    </Teachers>
    <Invited_Teachers xmlns="8af9a9df-337f-4b07-a2bb-5e496c7dcb70" xsi:nil="true"/>
    <Invited_Students xmlns="8af9a9df-337f-4b07-a2bb-5e496c7dcb70" xsi:nil="true"/>
    <Is_Collaboration_Space_Locked xmlns="8af9a9df-337f-4b07-a2bb-5e496c7dcb70" xsi:nil="true"/>
    <DefaultSectionNames xmlns="8af9a9df-337f-4b07-a2bb-5e496c7dcb70" xsi:nil="true"/>
    <Students xmlns="8af9a9df-337f-4b07-a2bb-5e496c7dcb70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31E99CC7-8CFE-4172-8E06-948B534EE7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257d39-da2d-4a3d-a32c-a0a6b610b126"/>
    <ds:schemaRef ds:uri="8af9a9df-337f-4b07-a2bb-5e496c7dc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E78494-24E7-4E4F-BCAF-41CBE24DF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6A48B-DF28-4FBF-B7D4-68704ADEF13A}">
  <ds:schemaRefs>
    <ds:schemaRef ds:uri="3a257d39-da2d-4a3d-a32c-a0a6b610b126"/>
    <ds:schemaRef ds:uri="http://purl.org/dc/terms/"/>
    <ds:schemaRef ds:uri="8af9a9df-337f-4b07-a2bb-5e496c7dcb70"/>
    <ds:schemaRef ds:uri="http://schemas.microsoft.com/office/infopath/2007/PartnerControls"/>
    <ds:schemaRef ds:uri="http://purl.org/dc/dcmitype/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Charles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Shanbarger, Andrew D. (CCPS)</dc:creator>
  <cp:lastModifiedBy>Shanbarger, Andrew D. (CCPS)</cp:lastModifiedBy>
  <cp:revision>1</cp:revision>
  <dcterms:created xsi:type="dcterms:W3CDTF">2020-01-08T21:01:39Z</dcterms:created>
  <dcterms:modified xsi:type="dcterms:W3CDTF">2020-01-08T21:01:54Z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0x01010037CFB933D199C047B902A66026D789EB</vt:lpwstr>
  </property>
</Properties>
</file>